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7" r:id="rId2"/>
    <p:sldId id="258" r:id="rId3"/>
    <p:sldId id="259" r:id="rId4"/>
    <p:sldId id="284" r:id="rId5"/>
    <p:sldId id="281" r:id="rId6"/>
    <p:sldId id="285" r:id="rId7"/>
    <p:sldId id="286" r:id="rId8"/>
    <p:sldId id="289" r:id="rId9"/>
    <p:sldId id="28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12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5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5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5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46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1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8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7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4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FF2232A-E126-4929-BA08-4697F34C1E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3854538-B8F1-437D-8986-A5A06A1A4B5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37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0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57F3E-1321-44CE-B7E6-D66DF7F4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Finding similarity/difference measure between combined sketches</a:t>
            </a:r>
            <a:endParaRPr lang="en-US" sz="6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651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9B13-510D-48E9-B396-07CBCE2E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 discussion</a:t>
            </a:r>
          </a:p>
        </p:txBody>
      </p:sp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B6358A3D-7D3E-484C-89B2-93AE12556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78" y="1846263"/>
            <a:ext cx="7156369" cy="4022725"/>
          </a:xfrm>
        </p:spPr>
      </p:pic>
    </p:spTree>
    <p:extLst>
      <p:ext uri="{BB962C8B-B14F-4D97-AF65-F5344CB8AC3E}">
        <p14:creationId xmlns:p14="http://schemas.microsoft.com/office/powerpoint/2010/main" val="420834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2F99B9B-7FD4-4736-ACA6-CB1731448CFE}"/>
              </a:ext>
            </a:extLst>
          </p:cNvPr>
          <p:cNvSpPr txBox="1">
            <a:spLocks/>
          </p:cNvSpPr>
          <p:nvPr/>
        </p:nvSpPr>
        <p:spPr>
          <a:xfrm>
            <a:off x="1097280" y="657225"/>
            <a:ext cx="10058400" cy="52118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plan to use Deep Neural Networks to measure the similarity between 2 different sketches:</a:t>
            </a:r>
          </a:p>
          <a:p>
            <a:endParaRPr lang="en-US" sz="2400" dirty="0"/>
          </a:p>
          <a:p>
            <a:r>
              <a:rPr lang="en-US" sz="2400" dirty="0"/>
              <a:t>Examples of sketches in the dataset that I randomly created: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B3FF29-2088-4B8D-B1F1-DD993F2D0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95" y="2843213"/>
            <a:ext cx="23907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34A66B-6215-4DB0-8312-8146F245F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3" y="2843210"/>
            <a:ext cx="23907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2EC129-28F1-43DD-936A-09298AB7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141" y="2843211"/>
            <a:ext cx="23907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47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B0E5-DB35-469D-B05A-F8085D06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classes classification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2C689-06CC-435F-8454-1A14E662F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house</a:t>
            </a:r>
          </a:p>
          <a:p>
            <a:r>
              <a:rPr lang="en-US" dirty="0"/>
              <a:t>Tree bicycle</a:t>
            </a:r>
          </a:p>
          <a:p>
            <a:r>
              <a:rPr lang="en-US" dirty="0"/>
              <a:t>House bicycle</a:t>
            </a:r>
          </a:p>
          <a:p>
            <a:endParaRPr lang="en-US" dirty="0"/>
          </a:p>
          <a:p>
            <a:r>
              <a:rPr lang="en-US" dirty="0"/>
              <a:t>240 training examples</a:t>
            </a:r>
          </a:p>
          <a:p>
            <a:r>
              <a:rPr lang="en-US" dirty="0"/>
              <a:t>60 testing examples</a:t>
            </a:r>
          </a:p>
          <a:p>
            <a:r>
              <a:rPr lang="en-US" dirty="0"/>
              <a:t>Test accuracy: 0.8833333 (with dropout layers)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4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D5C5AB-EBDC-4A6A-ABFE-CFB6EE3ED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950" y="606886"/>
            <a:ext cx="7820025" cy="582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11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B0E5-DB35-469D-B05A-F8085D06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2C689-06CC-435F-8454-1A14E662F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Compare 2 sketches from 3 classes above together to find out if they are similar</a:t>
            </a:r>
          </a:p>
          <a:p>
            <a:pPr marL="0" indent="0">
              <a:buNone/>
            </a:pPr>
            <a:r>
              <a:rPr lang="en-US" dirty="0"/>
              <a:t>14400 training examples</a:t>
            </a:r>
          </a:p>
          <a:p>
            <a:pPr marL="0" indent="0">
              <a:buNone/>
            </a:pPr>
            <a:r>
              <a:rPr lang="en-US" dirty="0"/>
              <a:t>3600 testing examples</a:t>
            </a:r>
          </a:p>
          <a:p>
            <a:pPr marL="0" indent="0">
              <a:buNone/>
            </a:pPr>
            <a:r>
              <a:rPr lang="en-US" dirty="0"/>
              <a:t>Test accuracy: 0.99833333 (with 0.1 dropout layers)</a:t>
            </a:r>
          </a:p>
          <a:p>
            <a:pPr marL="0" indent="0">
              <a:buNone/>
            </a:pPr>
            <a:r>
              <a:rPr lang="en-US" dirty="0"/>
              <a:t>Test accuracy: 0.83194447 (with 0.2 dropout layers)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1B63D-05A3-43FD-BD10-D719C1D4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680146"/>
            <a:ext cx="4617719" cy="29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2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618D65-20D3-443D-A3D0-74139358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723900"/>
            <a:ext cx="1080135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2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6727A5-7732-455D-A764-DC79DD7C3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23900"/>
            <a:ext cx="10820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54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B0E5-DB35-469D-B05A-F8085D06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2C689-06CC-435F-8454-1A14E662F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to build a bigger dataset with more classes to see if the model still perform well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1570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124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Finding similarity/difference measure between combined sketches</vt:lpstr>
      <vt:lpstr>Last week discussion</vt:lpstr>
      <vt:lpstr>PowerPoint Presentation</vt:lpstr>
      <vt:lpstr>Three classes classification </vt:lpstr>
      <vt:lpstr>PowerPoint Presentation</vt:lpstr>
      <vt:lpstr>Similarity measurement</vt:lpstr>
      <vt:lpstr>PowerPoint Presentation</vt:lpstr>
      <vt:lpstr>PowerPoint Presentation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similarity/difference measure between combined sketches</dc:title>
  <dc:creator>Thao Tran</dc:creator>
  <cp:lastModifiedBy>Thao Tran</cp:lastModifiedBy>
  <cp:revision>1</cp:revision>
  <dcterms:created xsi:type="dcterms:W3CDTF">2019-09-16T16:50:13Z</dcterms:created>
  <dcterms:modified xsi:type="dcterms:W3CDTF">2019-09-16T16:51:26Z</dcterms:modified>
</cp:coreProperties>
</file>